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embeddedFontLst>
    <p:embeddedFont>
      <p:font typeface="Bell MT" panose="02020503060305020303" pitchFamily="18" charset="0"/>
      <p:regular r:id="rId12"/>
      <p:bold r:id="rId13"/>
      <p:italic r:id="rId14"/>
      <p:boldItalic r:id="rId15"/>
    </p:embeddedFont>
    <p:embeddedFont>
      <p:font typeface="Gill Sans" panose="020B0604020202020204" charset="0"/>
      <p:regular r:id="rId16"/>
      <p:bold r:id="rId17"/>
    </p:embeddedFont>
    <p:embeddedFont>
      <p:font typeface="Libre Baskerville" panose="020B0604020202020204" charset="0"/>
      <p:regular r:id="rId18"/>
      <p:bold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1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12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" name="Google Shape;30;p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" name="Google Shape;62;p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1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0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A"/>
            </a:gs>
            <a:gs pos="74000">
              <a:srgbClr val="B2BDD6"/>
            </a:gs>
            <a:gs pos="83000">
              <a:srgbClr val="B2BDD6"/>
            </a:gs>
            <a:gs pos="100000">
              <a:srgbClr val="CCD3E3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cboe.org/Domain/4355" TargetMode="External"/><Relationship Id="rId5" Type="http://schemas.openxmlformats.org/officeDocument/2006/relationships/hyperlink" Target="https://www.remind.com/join/h8bbf88" TargetMode="External"/><Relationship Id="rId4" Type="http://schemas.openxmlformats.org/officeDocument/2006/relationships/hyperlink" Target="https://www.remind.com/join/8abbgb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rcboe.instructuremedia.com/embed/048204ea-777e-4c04-9fc0-357111372c96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cboe.instructuremedia.com/embed/048204ea-777e-4c04-9fc0-357111372c96" TargetMode="External"/><Relationship Id="rId5" Type="http://schemas.openxmlformats.org/officeDocument/2006/relationships/hyperlink" Target="https://www.rcboe.org/Domain/16265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554867" y="332472"/>
            <a:ext cx="9392307" cy="10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entium Basic"/>
              <a:buNone/>
            </a:pPr>
            <a:r>
              <a:rPr lang="en-US" dirty="0">
                <a:solidFill>
                  <a:srgbClr val="0070C0"/>
                </a:solidFill>
                <a:latin typeface="Gentium Basic"/>
                <a:ea typeface="Gentium Basic"/>
                <a:cs typeface="Gentium Basic"/>
                <a:sym typeface="Gentium Basic"/>
              </a:rPr>
              <a:t>MS. ASHLEY EDGE</a:t>
            </a:r>
            <a:br>
              <a:rPr lang="en-US" dirty="0">
                <a:solidFill>
                  <a:srgbClr val="0070C0"/>
                </a:solidFill>
                <a:latin typeface="Gentium Basic"/>
                <a:ea typeface="Gentium Basic"/>
                <a:cs typeface="Gentium Basic"/>
                <a:sym typeface="Gentium Basic"/>
              </a:rPr>
            </a:br>
            <a:r>
              <a:rPr lang="en-US" dirty="0">
                <a:solidFill>
                  <a:srgbClr val="0070C0"/>
                </a:solidFill>
                <a:latin typeface="Gentium Basic"/>
                <a:ea typeface="Gentium Basic"/>
                <a:cs typeface="Gentium Basic"/>
                <a:sym typeface="Gentium Basic"/>
              </a:rPr>
              <a:t>WORLD HISTORY AND WORLD GEOGRAPHY TEACHER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5166" y="1922795"/>
            <a:ext cx="3419451" cy="241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4">
            <a:alphaModFix/>
          </a:blip>
          <a:srcRect l="10703" t="4243" r="16145" b="49898"/>
          <a:stretch/>
        </p:blipFill>
        <p:spPr>
          <a:xfrm>
            <a:off x="1510145" y="1922796"/>
            <a:ext cx="3769725" cy="353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 descr="School Counselor Blog: School Counseling Programs Outside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97335" y="2857193"/>
            <a:ext cx="2897374" cy="3232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1465433" y="198913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ntium Basic"/>
              <a:buNone/>
            </a:pPr>
            <a:r>
              <a:rPr lang="en-US" sz="4000">
                <a:latin typeface="Gentium Basic"/>
                <a:ea typeface="Gentium Basic"/>
                <a:cs typeface="Gentium Basic"/>
                <a:sym typeface="Gentium Basic"/>
              </a:rPr>
              <a:t>MY CONTACT INFORMATION </a:t>
            </a:r>
            <a:endParaRPr/>
          </a:p>
        </p:txBody>
      </p:sp>
      <p:pic>
        <p:nvPicPr>
          <p:cNvPr id="110" name="Google Shape;110;p14" descr="A close up of a sign  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80000">
            <a:off x="432058" y="2479379"/>
            <a:ext cx="3447689" cy="2728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4142508" y="1853754"/>
            <a:ext cx="8160328" cy="428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1335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200" dirty="0"/>
              <a:t>Email: </a:t>
            </a:r>
            <a:r>
              <a:rPr lang="en-US" sz="3300" dirty="0">
                <a:solidFill>
                  <a:srgbClr val="FF0000"/>
                </a:solidFill>
              </a:rPr>
              <a:t>edgeas@boe.richmond.k12.ga.us</a:t>
            </a:r>
            <a:endParaRPr lang="en-US" sz="32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hlinkClick r:id="rId4"/>
              </a:rPr>
              <a:t>Remind World History Link</a:t>
            </a:r>
            <a:endParaRPr lang="en-US" sz="32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3200" dirty="0"/>
          </a:p>
          <a:p>
            <a:pPr marL="15241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200" dirty="0">
                <a:hlinkClick r:id="rId5"/>
              </a:rPr>
              <a:t>Remind World Geography Link</a:t>
            </a:r>
            <a:endParaRPr lang="en-US" sz="3200" dirty="0"/>
          </a:p>
          <a:p>
            <a:pPr marL="15241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600" dirty="0"/>
          </a:p>
          <a:p>
            <a:pPr marL="228600" lvl="0" indent="-21335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200" dirty="0"/>
              <a:t>Class Webpage: </a:t>
            </a:r>
            <a:r>
              <a:rPr lang="en-US" sz="3200" u="sng" dirty="0">
                <a:solidFill>
                  <a:schemeClr val="hlink"/>
                </a:solidFill>
                <a:hlinkClick r:id="rId6"/>
              </a:rPr>
              <a:t>https://www.rcboe.org/Domain/4355</a:t>
            </a:r>
            <a:endParaRPr sz="3200" dirty="0">
              <a:solidFill>
                <a:srgbClr val="FF0000"/>
              </a:solidFill>
            </a:endParaRPr>
          </a:p>
          <a:p>
            <a:pPr marL="228600" lvl="0" indent="-21335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200" dirty="0"/>
              <a:t>School Number </a:t>
            </a:r>
            <a:r>
              <a:rPr lang="en-US" sz="3200" dirty="0">
                <a:solidFill>
                  <a:srgbClr val="FF0000"/>
                </a:solidFill>
              </a:rPr>
              <a:t>706-868-4030</a:t>
            </a:r>
            <a:endParaRPr dirty="0"/>
          </a:p>
          <a:p>
            <a:pPr marL="228600" lvl="0" indent="-1111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Baskerville"/>
              <a:buNone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CHECKOUT MY WEBSITE TO VIEW THE FOLLOWING INFORMATION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1205345" y="2015732"/>
            <a:ext cx="10030691" cy="369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dirty="0">
                <a:latin typeface="Libre Baskerville"/>
                <a:ea typeface="Libre Baskerville"/>
                <a:cs typeface="Libre Baskerville"/>
                <a:sym typeface="Libre Baskerville"/>
              </a:rPr>
              <a:t>Week At A Glance (WAG)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600" dirty="0">
                <a:latin typeface="Libre Baskerville"/>
                <a:ea typeface="Libre Baskerville"/>
                <a:cs typeface="Libre Baskerville"/>
                <a:sym typeface="Libre Baskerville"/>
              </a:rPr>
              <a:t>Class Syllabus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600" dirty="0">
                <a:latin typeface="Libre Baskerville"/>
                <a:ea typeface="Libre Baskerville"/>
                <a:cs typeface="Libre Baskerville"/>
                <a:sym typeface="Libre Baskerville"/>
              </a:rPr>
              <a:t>Resources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600" dirty="0">
                <a:latin typeface="Libre Baskerville"/>
                <a:ea typeface="Libre Baskerville"/>
                <a:cs typeface="Libre Baskerville"/>
                <a:sym typeface="Libre Baskerville"/>
              </a:rPr>
              <a:t>Additional Information</a:t>
            </a:r>
            <a:endParaRPr dirty="0"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 dirty="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1379390" y="178877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DAILY SCHEDULE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Period 1-World History</a:t>
            </a:r>
            <a:endParaRPr dirty="0"/>
          </a:p>
          <a:p>
            <a:pPr marL="2286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Period 2- World Geography</a:t>
            </a:r>
            <a:endParaRPr dirty="0"/>
          </a:p>
          <a:p>
            <a:pPr marL="2286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Period 3-World Geography</a:t>
            </a:r>
            <a:endParaRPr dirty="0"/>
          </a:p>
          <a:p>
            <a:pPr marL="342900" algn="ctr">
              <a:buSzPts val="2000"/>
            </a:pPr>
            <a:r>
              <a:rPr lang="en-US" dirty="0"/>
              <a:t>Period 4- World Geography</a:t>
            </a:r>
            <a:endParaRPr dirty="0"/>
          </a:p>
          <a:p>
            <a:pPr marL="2286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Period 5- World History</a:t>
            </a:r>
            <a:endParaRPr dirty="0"/>
          </a:p>
          <a:p>
            <a:pPr marL="2286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Period 6- Planning</a:t>
            </a:r>
          </a:p>
          <a:p>
            <a:pPr marL="2286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Period 7-World History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 rot="-1173899">
            <a:off x="108673" y="542571"/>
            <a:ext cx="401347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70C0"/>
                </a:solidFill>
                <a:latin typeface="Bell MT"/>
                <a:ea typeface="Bell MT"/>
                <a:cs typeface="Bell MT"/>
                <a:sym typeface="Bell MT"/>
              </a:rPr>
              <a:t>First Day of</a:t>
            </a:r>
            <a:br>
              <a:rPr lang="en-US" sz="2800" b="1" i="0" u="none" strike="noStrike" cap="none">
                <a:solidFill>
                  <a:srgbClr val="0070C0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lang="en-US" sz="2800" b="1" i="0" u="none" strike="noStrike" cap="none">
                <a:solidFill>
                  <a:srgbClr val="0070C0"/>
                </a:solidFill>
                <a:latin typeface="Bell MT"/>
                <a:ea typeface="Bell MT"/>
                <a:cs typeface="Bell MT"/>
                <a:sym typeface="Bell MT"/>
              </a:rPr>
              <a:t>School </a:t>
            </a:r>
            <a:br>
              <a:rPr lang="en-US" sz="2800" b="1" i="0" u="none" strike="noStrike" cap="none">
                <a:solidFill>
                  <a:srgbClr val="0070C0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lang="en-US" sz="2800" b="1" i="0" u="none" strike="noStrike" cap="none">
                <a:solidFill>
                  <a:srgbClr val="0070C0"/>
                </a:solidFill>
                <a:latin typeface="Bell MT"/>
                <a:ea typeface="Bell MT"/>
                <a:cs typeface="Bell MT"/>
                <a:sym typeface="Bell MT"/>
              </a:rPr>
              <a:t>Expectations </a:t>
            </a:r>
            <a:br>
              <a:rPr lang="en-US" sz="2800" b="1" i="0" u="none" strike="noStrike" cap="none">
                <a:solidFill>
                  <a:srgbClr val="0070C0"/>
                </a:solidFill>
                <a:latin typeface="Bell MT"/>
                <a:ea typeface="Bell MT"/>
                <a:cs typeface="Bell MT"/>
                <a:sym typeface="Bell MT"/>
              </a:rPr>
            </a:br>
            <a:endParaRPr sz="2800" b="0" i="0" u="none" strike="noStrike" cap="none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4564519" y="279968"/>
            <a:ext cx="7364246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Log  into your Launchpad account  </a:t>
            </a:r>
            <a:endParaRPr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Access and review your schedule with class times in Infinite Campus 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For questions and concerns,  please email your teacher.  Teacher emails can be found on the teacher’s class page and also on slide #2 in this PowerPoint.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0" name="Google Shape;130;p17" descr="A screenshot of a cell phone  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0479" y="111725"/>
            <a:ext cx="1322212" cy="133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5309" y="1794163"/>
            <a:ext cx="1448712" cy="11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/>
          <p:nvPr/>
        </p:nvSpPr>
        <p:spPr>
          <a:xfrm>
            <a:off x="228045" y="3002757"/>
            <a:ext cx="433647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Watch the video link on Logging into Canvas as a student.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https://rcboe.instructuremedia.com/embed/048204ea-777e-4c04-9fc0-357111372c96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RCSS LEARNING PLATFORM AND CANVAS </a:t>
            </a:r>
            <a:endParaRPr/>
          </a:p>
        </p:txBody>
      </p:sp>
      <p:pic>
        <p:nvPicPr>
          <p:cNvPr id="138" name="Google Shape;138;p18" descr="A screenshot of a cell phone  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7636" y="2203553"/>
            <a:ext cx="1861969" cy="188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 descr="A close up of a device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4194" y="2172576"/>
            <a:ext cx="1768981" cy="189039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3796144" y="4562990"/>
            <a:ext cx="33710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link to watch Tutorial Video 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https://www.rcboe.org/Domain/16265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693693" y="4535696"/>
            <a:ext cx="32032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Your child will login through Launch Pad to access RCBOE Canvas.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7062047" y="1975532"/>
            <a:ext cx="469669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New to the Richmond County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 to rcboe.org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Student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Launch Pad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7215645" y="3824326"/>
            <a:ext cx="454309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Watch logging into Canvas as a student.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6"/>
              </a:rPr>
              <a:t>https://rcboe.instructuremedia.com/embed/048204ea-777e-4c04-9fc0-357111372c96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AB7B2721DBFE418E4F3EE6E58743CA" ma:contentTypeVersion="13" ma:contentTypeDescription="Create a new document." ma:contentTypeScope="" ma:versionID="77ccc4cbe5ba8e967b47c478d644f547">
  <xsd:schema xmlns:xsd="http://www.w3.org/2001/XMLSchema" xmlns:xs="http://www.w3.org/2001/XMLSchema" xmlns:p="http://schemas.microsoft.com/office/2006/metadata/properties" xmlns:ns3="4aa08462-8b6e-45f4-a16f-6dc2a0fd03b6" xmlns:ns4="ee2335c7-1982-4704-bb82-06d037e0a04f" targetNamespace="http://schemas.microsoft.com/office/2006/metadata/properties" ma:root="true" ma:fieldsID="74ec134ef763d7c8b11d9972faa8eaaa" ns3:_="" ns4:_="">
    <xsd:import namespace="4aa08462-8b6e-45f4-a16f-6dc2a0fd03b6"/>
    <xsd:import namespace="ee2335c7-1982-4704-bb82-06d037e0a0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08462-8b6e-45f4-a16f-6dc2a0fd0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335c7-1982-4704-bb82-06d037e0a0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608ACB-9C85-4C7A-870A-030FC9B734F3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ee2335c7-1982-4704-bb82-06d037e0a04f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4aa08462-8b6e-45f4-a16f-6dc2a0fd03b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9D0AE0-BA50-4F0D-BC54-FE186112E9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32BE4D-5F2E-442A-AEC2-2E94A82FE5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a08462-8b6e-45f4-a16f-6dc2a0fd03b6"/>
    <ds:schemaRef ds:uri="ee2335c7-1982-4704-bb82-06d037e0a0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251</Words>
  <Application>Microsoft Office PowerPoint</Application>
  <PresentationFormat>Widescreen</PresentationFormat>
  <Paragraphs>47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Gill Sans</vt:lpstr>
      <vt:lpstr>Libre Baskerville</vt:lpstr>
      <vt:lpstr>Gentium Basic</vt:lpstr>
      <vt:lpstr>Bell MT</vt:lpstr>
      <vt:lpstr>Arial</vt:lpstr>
      <vt:lpstr>Gallery</vt:lpstr>
      <vt:lpstr>MS. ASHLEY EDGE WORLD HISTORY AND WORLD GEOGRAPHY TEACHER</vt:lpstr>
      <vt:lpstr>MY CONTACT INFORMATION </vt:lpstr>
      <vt:lpstr>CHECKOUT MY WEBSITE TO VIEW THE FOLLOWING INFORMATION</vt:lpstr>
      <vt:lpstr>DAILY SCHEDULE</vt:lpstr>
      <vt:lpstr>PowerPoint Presentation</vt:lpstr>
      <vt:lpstr>RCSS LEARNING PLATFORM AND CANVAS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ASHLEY EDGE WORLD HISTORY AND WORLD GEOGRAPHY TEACHER</dc:title>
  <dc:creator>Edge, Ashley</dc:creator>
  <cp:lastModifiedBy>Edge, Ashley</cp:lastModifiedBy>
  <cp:revision>4</cp:revision>
  <dcterms:modified xsi:type="dcterms:W3CDTF">2023-07-30T22:28:20Z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0x01010021AB7B2721DBFE418E4F3EE6E58743CA</vt:lpwstr>
  </property>
</Properties>
</file>